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50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0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34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75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4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75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4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3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70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E1857-65A6-404B-B949-79DAD7B8E250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39D30-1AF2-430E-841F-2B9EA3672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7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9619" y="188640"/>
            <a:ext cx="3007719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636912"/>
            <a:ext cx="2935889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7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Wood</dc:creator>
  <cp:lastModifiedBy>Neil Wood</cp:lastModifiedBy>
  <cp:revision>1</cp:revision>
  <dcterms:created xsi:type="dcterms:W3CDTF">2014-10-24T09:58:31Z</dcterms:created>
  <dcterms:modified xsi:type="dcterms:W3CDTF">2014-10-24T09:59:09Z</dcterms:modified>
</cp:coreProperties>
</file>